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96" r:id="rId2"/>
    <p:sldId id="288" r:id="rId3"/>
    <p:sldId id="290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CD1F6F-13AD-4DE8-8347-D723ECF6636A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91E0F7-242C-4129-B986-FAB906803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6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5DB9D59-CEDD-4F2C-A39B-ED5F523A2CEF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7B2280F-E0F2-48DC-A8EA-7751FB5A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1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97CC87F-AB19-4496-B6CD-97DC2A7AB081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C102832-420F-45D6-8EF9-E9F7B7386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CD6A81D-74D2-418D-B21D-5012F4192DEE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A74419AD-1D2D-4061-AA07-D14BBA64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5B35CFD-58F6-42F1-A3EC-7BDE75FE7DAC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BA67D9A-DD5D-4B44-A488-791474806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D6CADFA-4F5D-4146-9252-D061D0735BDB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7C00E0B-5A53-46DC-B908-F50836738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B70935D-8471-4DB1-A931-E32D6809073F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8A6E9CB-DD9D-4DE0-AF94-68E402F80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8DCA8A2-A83A-4339-AE96-FBF2867A0976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F3ED68F-EB05-4463-B8ED-98F259137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72B6CC0-053F-4454-8DAF-3C1FE57CAAA3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1EADE8C-7196-4BE5-8456-BA7A3D9A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5D34FE7-85EF-45FE-BEB1-768AD330F933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0EBD79A-1764-48A2-93D4-50C42ECE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7A4B9E2-EA87-4F81-9783-737CB95979D9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31D225A-2BB3-4E5B-BDDC-7D4535154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95A4DA0-5E6C-4583-8384-8946D56CFA48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FEA5206-631B-4BAF-80C1-7186D8B1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827D7F8-2D0F-40FB-BEAE-FEE81CD869AC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190A961-190F-4BF7-A5EC-A88FEA6F7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8FC645-C749-4272-8088-941CC47EDD57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626263A-2946-43BD-8025-28EB50E03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5Y57Nbn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852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Energy </a:t>
            </a:r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and </a:t>
            </a:r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Life </a:t>
            </a:r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  <a:hlinkClick r:id="rId3"/>
              </a:rPr>
              <a:t>video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6" name="Picture 9" descr="rav65819_CO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3170238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i.huffpost.com/gen/1319523/thumbs/o-YOSEMITE-SEQUOIAS-900.jpg?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828800"/>
            <a:ext cx="517802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What is ATP </a:t>
            </a:r>
            <a:r>
              <a:rPr lang="en-US" sz="36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is used 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for?</a:t>
            </a:r>
            <a:endParaRPr lang="en-US" sz="36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Active Transport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Movement of organelles throughout cell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Synthesis of proteins and nucleic acids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Movement of cilia and flagella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Using Biomechanical Energy</a:t>
            </a:r>
            <a:endParaRPr lang="en-US" sz="36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3557" name="Picture 2" descr="C:\Users\Alex\Desktop\art\BIO10NAE_03_08_02_005_LRIM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70850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Most cells only have enough ATP for a few seconds of activity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Why?</a:t>
            </a:r>
          </a:p>
          <a:p>
            <a:pPr marL="11430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Not good at storing energy for the long term</a:t>
            </a:r>
          </a:p>
          <a:p>
            <a:pPr marL="11430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Glucose stores 90 times the chemical energy of ATP</a:t>
            </a:r>
          </a:p>
          <a:p>
            <a:pPr marL="11430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Cells generate ATP from ADP as needed by using the energy in 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foods like glucose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ATP Availability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57200" y="3048000"/>
            <a:ext cx="8534400" cy="36576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Living things need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energy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to survive.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This energy comes from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the sun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Plants and some other types of organisms are able to use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energy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from the sun to produce food.</a:t>
            </a: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27432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Energy comes in many forms including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mechanical, heat, and chemical</a:t>
            </a:r>
            <a:endParaRPr lang="en-US" sz="4400" dirty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7244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Organisms such as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plants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that make their own food are known as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autotrophs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2672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Autotrophs vs. Heterotrophs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6389" name="Picture 5" descr="pr_fx38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20466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volv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36720"/>
            <a:ext cx="242911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string_alg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2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Organisms such as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animals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that must make energy from the foods they consume are called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heterotrophs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Heterotrophs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0" name="Picture 5" descr="gaz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33528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heetah%20kill%2039PS45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41148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Glucose is called the fuel of life</a:t>
            </a:r>
          </a:p>
          <a:p>
            <a:pPr marL="11430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Monosaccharide (One sugar)</a:t>
            </a:r>
          </a:p>
          <a:p>
            <a:pPr marL="11430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Chemical Formula: C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6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H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12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O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280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Contains too much energy for cells to use all at once</a:t>
            </a:r>
          </a:p>
          <a:p>
            <a:pPr marL="11430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Must convert this large amount of energy into a usable form</a:t>
            </a:r>
          </a:p>
          <a:p>
            <a:pPr marL="11430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Like getting change from a vending machine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Glucose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7" name="Picture 7" descr="gluc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752600"/>
            <a:ext cx="17526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An important chemical compound that </a:t>
            </a:r>
            <a:r>
              <a:rPr lang="en-US" sz="34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cells use to </a:t>
            </a:r>
            <a:r>
              <a:rPr lang="en-US" sz="3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store</a:t>
            </a:r>
            <a:r>
              <a:rPr lang="en-US" sz="34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and </a:t>
            </a:r>
            <a:r>
              <a:rPr lang="en-US" sz="3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release</a:t>
            </a:r>
            <a:r>
              <a:rPr lang="en-US" sz="34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energy is called </a:t>
            </a:r>
            <a:r>
              <a:rPr lang="en-US" sz="3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adenosine triphosphate (</a:t>
            </a:r>
            <a:r>
              <a:rPr lang="en-US" sz="3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ATP</a:t>
            </a:r>
            <a:r>
              <a:rPr lang="en-US" sz="3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ATP</a:t>
            </a:r>
            <a:r>
              <a:rPr lang="en-US" sz="3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is used by all types of cells as a basic source of </a:t>
            </a:r>
            <a:r>
              <a:rPr lang="en-US" sz="3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energy</a:t>
            </a:r>
            <a:r>
              <a:rPr lang="en-US" sz="3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34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Chemical Energy and ATP</a:t>
            </a:r>
            <a:endParaRPr lang="en-US" sz="40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9461" name="Picture 2" descr="C:\Users\Alex\Desktop\art\BIO10NAE_03_08_02_005_LRIM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9" y="4419600"/>
            <a:ext cx="531019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" y="44196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ATP consists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Sugar (Ribose)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Nitrogen Base (Adenine)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Phosphate groups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ADP has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phosphate groups instead of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 cell can store small amounts of energy by adding a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phosphate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to ADP.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ATP </a:t>
            </a:r>
            <a:r>
              <a:rPr lang="en-US" sz="36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is like a fully charged battery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Storing Energy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0485" name="Picture 2" descr="C:\Users\Alex\Desktop\art\BIO10NAE_03_08_02_005_LRIM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83042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Energy stored in ATP is released by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breaking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the chemical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bond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between the second and third phosphates. </a:t>
            </a:r>
            <a:endParaRPr lang="en-US" sz="36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Releasing Energy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7" name="Picture 4" descr="sb04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3756025"/>
            <a:ext cx="56388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28800" y="5943600"/>
            <a:ext cx="10890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ADP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67238" y="3338513"/>
            <a:ext cx="255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53000" y="3790950"/>
            <a:ext cx="228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477000" y="5253038"/>
            <a:ext cx="685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endParaRPr lang="en-US" sz="360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ATP and ADP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67238" y="3338513"/>
            <a:ext cx="255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8063</TotalTime>
  <Words>323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Washington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4.3 Succession</dc:title>
  <dc:creator>ISD833</dc:creator>
  <cp:lastModifiedBy>Eagle</cp:lastModifiedBy>
  <cp:revision>192</cp:revision>
  <dcterms:created xsi:type="dcterms:W3CDTF">2011-11-01T03:35:17Z</dcterms:created>
  <dcterms:modified xsi:type="dcterms:W3CDTF">2018-01-08T18:59:17Z</dcterms:modified>
</cp:coreProperties>
</file>